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103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2553620580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4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102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Roboto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4</cp:revision>
  <dcterms:modified xsi:type="dcterms:W3CDTF">2023-12-05T13:57:56Z</dcterms:modified>
</cp:coreProperties>
</file>